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9.xml"/><Relationship Id="rId3" Type="http://schemas.openxmlformats.org/officeDocument/2006/relationships/slide" Target="slide11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0.xml"/><Relationship Id="rId3" Type="http://schemas.openxmlformats.org/officeDocument/2006/relationships/slide" Target="slide12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1.xml"/><Relationship Id="rId3" Type="http://schemas.openxmlformats.org/officeDocument/2006/relationships/slide" Target="slide13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2.xml"/><Relationship Id="rId3" Type="http://schemas.openxmlformats.org/officeDocument/2006/relationships/slide" Target="slide14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3.xml"/><Relationship Id="rId3" Type="http://schemas.openxmlformats.org/officeDocument/2006/relationships/slide" Target="slide15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4.xml"/><Relationship Id="rId3" Type="http://schemas.openxmlformats.org/officeDocument/2006/relationships/slide" Target="slide1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slide" Target="slide3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5" Type="http://schemas.openxmlformats.org/officeDocument/2006/relationships/slide" Target="slide4.xml"/><Relationship Id="rId6" Type="http://schemas.openxmlformats.org/officeDocument/2006/relationships/slide" Target="slide4.xml"/><Relationship Id="rId7" Type="http://schemas.openxmlformats.org/officeDocument/2006/relationships/slide" Target="slide5.xml"/><Relationship Id="rId8" Type="http://schemas.openxmlformats.org/officeDocument/2006/relationships/slide" Target="slide5.xml"/><Relationship Id="rId9" Type="http://schemas.openxmlformats.org/officeDocument/2006/relationships/slide" Target="slide5.xml"/><Relationship Id="rId10" Type="http://schemas.openxmlformats.org/officeDocument/2006/relationships/slide" Target="slide6.xml"/><Relationship Id="rId11" Type="http://schemas.openxmlformats.org/officeDocument/2006/relationships/slide" Target="slide6.xml"/><Relationship Id="rId12" Type="http://schemas.openxmlformats.org/officeDocument/2006/relationships/slide" Target="slide6.xml"/><Relationship Id="rId13" Type="http://schemas.openxmlformats.org/officeDocument/2006/relationships/slide" Target="slide7.xml"/><Relationship Id="rId14" Type="http://schemas.openxmlformats.org/officeDocument/2006/relationships/slide" Target="slide7.xml"/><Relationship Id="rId15" Type="http://schemas.openxmlformats.org/officeDocument/2006/relationships/slide" Target="slide7.xml"/><Relationship Id="rId16" Type="http://schemas.openxmlformats.org/officeDocument/2006/relationships/slide" Target="slide8.xml"/><Relationship Id="rId17" Type="http://schemas.openxmlformats.org/officeDocument/2006/relationships/slide" Target="slide8.xml"/><Relationship Id="rId18" Type="http://schemas.openxmlformats.org/officeDocument/2006/relationships/slide" Target="slide8.xml"/><Relationship Id="rId19" Type="http://schemas.openxmlformats.org/officeDocument/2006/relationships/slide" Target="slide9.xml"/><Relationship Id="rId20" Type="http://schemas.openxmlformats.org/officeDocument/2006/relationships/slide" Target="slide9.xml"/><Relationship Id="rId21" Type="http://schemas.openxmlformats.org/officeDocument/2006/relationships/slide" Target="slide9.xml"/><Relationship Id="rId22" Type="http://schemas.openxmlformats.org/officeDocument/2006/relationships/slide" Target="slide10.xml"/><Relationship Id="rId23" Type="http://schemas.openxmlformats.org/officeDocument/2006/relationships/slide" Target="slide10.xml"/><Relationship Id="rId24" Type="http://schemas.openxmlformats.org/officeDocument/2006/relationships/slide" Target="slide10.xml"/><Relationship Id="rId25" Type="http://schemas.openxmlformats.org/officeDocument/2006/relationships/slide" Target="slide11.xml"/><Relationship Id="rId26" Type="http://schemas.openxmlformats.org/officeDocument/2006/relationships/slide" Target="slide11.xml"/><Relationship Id="rId27" Type="http://schemas.openxmlformats.org/officeDocument/2006/relationships/slide" Target="slide11.xml"/><Relationship Id="rId28" Type="http://schemas.openxmlformats.org/officeDocument/2006/relationships/slide" Target="slide12.xml"/><Relationship Id="rId29" Type="http://schemas.openxmlformats.org/officeDocument/2006/relationships/slide" Target="slide12.xml"/><Relationship Id="rId30" Type="http://schemas.openxmlformats.org/officeDocument/2006/relationships/slide" Target="slide12.xml"/><Relationship Id="rId31" Type="http://schemas.openxmlformats.org/officeDocument/2006/relationships/slide" Target="slide13.xml"/><Relationship Id="rId32" Type="http://schemas.openxmlformats.org/officeDocument/2006/relationships/slide" Target="slide13.xml"/><Relationship Id="rId33" Type="http://schemas.openxmlformats.org/officeDocument/2006/relationships/slide" Target="slide13.xml"/><Relationship Id="rId34" Type="http://schemas.openxmlformats.org/officeDocument/2006/relationships/slide" Target="slide14.xml"/><Relationship Id="rId35" Type="http://schemas.openxmlformats.org/officeDocument/2006/relationships/slide" Target="slide14.xml"/><Relationship Id="rId36" Type="http://schemas.openxmlformats.org/officeDocument/2006/relationships/slide" Target="slide14.xml"/><Relationship Id="rId37" Type="http://schemas.openxmlformats.org/officeDocument/2006/relationships/slide" Target="slide15.xml"/><Relationship Id="rId38" Type="http://schemas.openxmlformats.org/officeDocument/2006/relationships/slide" Target="slide15.xml"/><Relationship Id="rId39" Type="http://schemas.openxmlformats.org/officeDocument/2006/relationships/slide" Target="slide15.xml"/><Relationship Id="rId40" Type="http://schemas.openxmlformats.org/officeDocument/2006/relationships/slideLayout" Target="../slideLayouts/slideLayout1.xml"/><Relationship Id="rId4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4.xml"/><Relationship Id="rId3" Type="http://schemas.openxmlformats.org/officeDocument/2006/relationships/slide" Target="slide1.xm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3.xml"/><Relationship Id="rId3" Type="http://schemas.openxmlformats.org/officeDocument/2006/relationships/slide" Target="slide5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4.xml"/><Relationship Id="rId3" Type="http://schemas.openxmlformats.org/officeDocument/2006/relationships/slide" Target="slide6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5.xml"/><Relationship Id="rId3" Type="http://schemas.openxmlformats.org/officeDocument/2006/relationships/slide" Target="slide7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6.xml"/><Relationship Id="rId3" Type="http://schemas.openxmlformats.org/officeDocument/2006/relationships/slide" Target="slide8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7.xml"/><Relationship Id="rId3" Type="http://schemas.openxmlformats.org/officeDocument/2006/relationships/slide" Target="slide9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8.xml"/><Relationship Id="rId3" Type="http://schemas.openxmlformats.org/officeDocument/2006/relationships/slide" Target="slide10.xml"/><Relationship Id="rId4" Type="http://schemas.openxmlformats.org/officeDocument/2006/relationships/slide" Target="slide1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7CE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5BA35A"/>
          </a:solidFill>
          <a:ln w="12700">
            <a:solidFill>
              <a:srgbClr val="5BA3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82880"/>
            <a:ext cx="822960" cy="822960"/>
          </a:xfrm>
          <a:prstGeom prst="ellipse">
            <a:avLst/>
          </a:prstGeom>
          <a:solidFill>
            <a:srgbClr val="FFD6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274320"/>
            <a:ext cx="1645920" cy="6400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583680" y="457200"/>
            <a:ext cx="128016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822960"/>
            <a:ext cx="7680960" cy="1828800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82296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1A237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COMMUNITY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731520" y="160020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C628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HELPERS</a:t>
            </a:r>
            <a:endParaRPr lang="en-US" sz="6000" dirty="0"/>
          </a:p>
        </p:txBody>
      </p:sp>
      <p:sp>
        <p:nvSpPr>
          <p:cNvPr id="9" name="Shape 7"/>
          <p:cNvSpPr/>
          <p:nvPr/>
        </p:nvSpPr>
        <p:spPr>
          <a:xfrm>
            <a:off x="1097280" y="2743200"/>
            <a:ext cx="6949440" cy="502920"/>
          </a:xfrm>
          <a:prstGeom prst="rect">
            <a:avLst/>
          </a:prstGeom>
          <a:solidFill>
            <a:srgbClr val="FFD6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2743200"/>
            <a:ext cx="6949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Help Us Every Day!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🏗️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40664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✉️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435608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🏥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130552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🔧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825496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👨‍🍳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520440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🌽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215384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🚌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910328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📦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605272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👮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300216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♻️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995160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📚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690104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🩺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8385048" y="324612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🔥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2286000" y="4160520"/>
            <a:ext cx="4572000" cy="54864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5" name="Text 23">
            <a:hlinkClick r:id="rId1" tooltip="" action="ppaction://hlinksldjump"/>
          </p:cNvPr>
          <p:cNvSpPr/>
          <p:nvPr/>
        </p:nvSpPr>
        <p:spPr>
          <a:xfrm>
            <a:off x="2286000" y="41605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👇 Click to Explore Each Community Helper!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FEB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📦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DELIVERY DRIVER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8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4E342E">
              <a:alpha val="15000"/>
            </a:srgbClr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Delivery drivers bring packages and important items to our homes and businesses.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packages ordered from stores and online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GPS routes to reach many homes each day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packages carefully to prevent damage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medicine, food, and important supplies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4E342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4E342E"/>
          </a:solidFill>
          <a:ln w="12700">
            <a:solidFill>
              <a:srgbClr val="4E342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 of something delivered to your home. Who brought it there?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📦 Delivery Driver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E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👮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POLICE OFFICER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9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1A3A6B">
              <a:alpha val="15000"/>
            </a:srgbClr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Police Officers protect people, follow the law, and help keep our community safe.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Patrol neighborhoods to keep people safe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quickly to emergencies and calls for help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with communities to prevent crime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traffic and help people during accidents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1A3A6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keep you safe!" — How does a police officer protect your neighborhood?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👮 Police Officer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♻️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GARBAGE COLLECTOR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10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2E7D32">
              <a:alpha val="15000"/>
            </a:srgbClr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Garbage Collectors pick up trash and keep our streets clean and healthy.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trash and recycling from homes and businesses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early mornings to keep communities clean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materials to reduce waste and help the environment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streets free of germs and pollution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D3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keep our city clean!" — What would happen if no one collected the garbage?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♻️ Garbage Collector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E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📚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TEACHER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11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7B1FA2">
              <a:alpha val="15000"/>
            </a:srgbClr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Teachers educate, inspire, and help us build a bright future.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and teach lessons in many subjects every day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every student learn at their own pace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safe and welcoming classroom environment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 students to ask questions and keep learning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7B1FA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help you learn and grow!" — What is something your teacher taught you that you love?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📚 Teacher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3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🩺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DOCTOR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12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E65100">
              <a:alpha val="15000"/>
            </a:srgbClr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Doctors take care of us when we are sick and help us stay healthy.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 patients and diagnose illnesses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Prescribe medicine and treatments to help people heal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check-ups and vaccines to keep us healthy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with other health workers to care for patients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E6510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help you stay healthy!" — When did a doctor help you or someone you know?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🩺 Doctor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🔥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FIREFIGHTER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13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C62828">
              <a:alpha val="15000"/>
            </a:srgbClr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Firefighters put out fires, rescue people, and help keep us safe in emergencies.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fires, accidents, and medical emergencies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hoses, ladders, and special equipment to fight fires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Rescue people and animals from dangerous situations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fire safety so communities stay protected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C6282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fight fires and save lives!" — What are some ways to stay safe from fires at home?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🔥 Firefighter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23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28016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37744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47472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66928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76656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863840" y="91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600"/>
                </a:solidFill>
              </a:rPr>
              <a:t>★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3749040" y="640080"/>
            <a:ext cx="1645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🌍</a:t>
            </a:r>
            <a:endParaRPr lang="en-US" sz="7200" dirty="0"/>
          </a:p>
        </p:txBody>
      </p:sp>
      <p:sp>
        <p:nvSpPr>
          <p:cNvPr id="11" name="Text 9"/>
          <p:cNvSpPr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You,</a:t>
            </a:r>
            <a:endParaRPr lang="en-US" sz="4400" dirty="0"/>
          </a:p>
          <a:p>
            <a:pPr algn="ctr" indent="0" marL="0">
              <a:buNone/>
            </a:pPr>
            <a:r>
              <a:rPr lang="en-US" sz="4400" b="1" dirty="0">
                <a:solidFill>
                  <a:srgbClr val="FFD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Community Helpers!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457200" y="32004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Make Our World Better! 💛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82880" y="3886200"/>
            <a:ext cx="8778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🏗️  ✉️  🏥  🔧  👨‍🍳  🌽  🚌  📦  👮  ♻️  📚  🩺  🔥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3200400" y="4572000"/>
            <a:ext cx="2743200" cy="457200"/>
          </a:xfrm>
          <a:prstGeom prst="rect">
            <a:avLst/>
          </a:prstGeom>
          <a:solidFill>
            <a:srgbClr val="FFD6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5" name="Text 13">
            <a:hlinkClick r:id="rId1" tooltip="" action="ppaction://hlinksldjump"/>
          </p:cNvPr>
          <p:cNvSpPr/>
          <p:nvPr/>
        </p:nvSpPr>
        <p:spPr>
          <a:xfrm>
            <a:off x="3200400" y="45720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u="sng" dirty="0">
                <a:solidFill>
                  <a:srgbClr val="1A237E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Back to Menu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3F2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0"/>
            <a:ext cx="87782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🌟 Choose a Community Helper to Learn About!</a:t>
            </a:r>
            <a:endParaRPr lang="en-US" sz="2000" dirty="0"/>
          </a:p>
        </p:txBody>
      </p:sp>
      <p:sp>
        <p:nvSpPr>
          <p:cNvPr id="4" name="Shape 2">
            <a:hlinkClick r:id="rId1" tooltip="" action="ppaction://hlinksldjump"/>
          </p:cNvPr>
          <p:cNvSpPr/>
          <p:nvPr/>
        </p:nvSpPr>
        <p:spPr>
          <a:xfrm>
            <a:off x="182880" y="804672"/>
            <a:ext cx="1618488" cy="1234440"/>
          </a:xfrm>
          <a:prstGeom prst="roundRect">
            <a:avLst>
              <a:gd name="adj" fmla="val 7407"/>
            </a:avLst>
          </a:prstGeom>
          <a:solidFill>
            <a:srgbClr val="E65100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5" name="Text 3">
            <a:hlinkClick r:id="rId2" tooltip="" action="ppaction://hlinksldjump"/>
          </p:cNvPr>
          <p:cNvSpPr/>
          <p:nvPr/>
        </p:nvSpPr>
        <p:spPr>
          <a:xfrm>
            <a:off x="182880" y="850392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🏗️</a:t>
            </a:r>
            <a:endParaRPr lang="en-US" sz="2600" dirty="0"/>
          </a:p>
        </p:txBody>
      </p:sp>
      <p:sp>
        <p:nvSpPr>
          <p:cNvPr id="6" name="Text 4">
            <a:hlinkClick r:id="rId3" tooltip="" action="ppaction://hlinksldjump"/>
          </p:cNvPr>
          <p:cNvSpPr/>
          <p:nvPr/>
        </p:nvSpPr>
        <p:spPr>
          <a:xfrm>
            <a:off x="182880" y="1426464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Construction Worker</a:t>
            </a:r>
            <a:endParaRPr lang="en-US" sz="1100" dirty="0"/>
          </a:p>
        </p:txBody>
      </p:sp>
      <p:sp>
        <p:nvSpPr>
          <p:cNvPr id="7" name="Shape 5">
            <a:hlinkClick r:id="rId4" tooltip="" action="ppaction://hlinksldjump"/>
          </p:cNvPr>
          <p:cNvSpPr/>
          <p:nvPr/>
        </p:nvSpPr>
        <p:spPr>
          <a:xfrm>
            <a:off x="1938528" y="804672"/>
            <a:ext cx="1618488" cy="1234440"/>
          </a:xfrm>
          <a:prstGeom prst="roundRect">
            <a:avLst>
              <a:gd name="adj" fmla="val 7407"/>
            </a:avLst>
          </a:prstGeom>
          <a:solidFill>
            <a:srgbClr val="1565C0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8" name="Text 6">
            <a:hlinkClick r:id="rId5" tooltip="" action="ppaction://hlinksldjump"/>
          </p:cNvPr>
          <p:cNvSpPr/>
          <p:nvPr/>
        </p:nvSpPr>
        <p:spPr>
          <a:xfrm>
            <a:off x="1938528" y="850392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✉️</a:t>
            </a:r>
            <a:endParaRPr lang="en-US" sz="2600" dirty="0"/>
          </a:p>
        </p:txBody>
      </p:sp>
      <p:sp>
        <p:nvSpPr>
          <p:cNvPr id="9" name="Text 7">
            <a:hlinkClick r:id="rId6" tooltip="" action="ppaction://hlinksldjump"/>
          </p:cNvPr>
          <p:cNvSpPr/>
          <p:nvPr/>
        </p:nvSpPr>
        <p:spPr>
          <a:xfrm>
            <a:off x="1938528" y="1426464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Mail Carrier</a:t>
            </a:r>
            <a:endParaRPr lang="en-US" sz="1100" dirty="0"/>
          </a:p>
        </p:txBody>
      </p:sp>
      <p:sp>
        <p:nvSpPr>
          <p:cNvPr id="10" name="Shape 8">
            <a:hlinkClick r:id="rId7" tooltip="" action="ppaction://hlinksldjump"/>
          </p:cNvPr>
          <p:cNvSpPr/>
          <p:nvPr/>
        </p:nvSpPr>
        <p:spPr>
          <a:xfrm>
            <a:off x="3694176" y="804672"/>
            <a:ext cx="1618488" cy="1234440"/>
          </a:xfrm>
          <a:prstGeom prst="roundRect">
            <a:avLst>
              <a:gd name="adj" fmla="val 7407"/>
            </a:avLst>
          </a:prstGeom>
          <a:solidFill>
            <a:srgbClr val="6A1B9A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11" name="Text 9">
            <a:hlinkClick r:id="rId8" tooltip="" action="ppaction://hlinksldjump"/>
          </p:cNvPr>
          <p:cNvSpPr/>
          <p:nvPr/>
        </p:nvSpPr>
        <p:spPr>
          <a:xfrm>
            <a:off x="3694176" y="850392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🏥</a:t>
            </a:r>
            <a:endParaRPr lang="en-US" sz="2600" dirty="0"/>
          </a:p>
        </p:txBody>
      </p:sp>
      <p:sp>
        <p:nvSpPr>
          <p:cNvPr id="12" name="Text 10">
            <a:hlinkClick r:id="rId9" tooltip="" action="ppaction://hlinksldjump"/>
          </p:cNvPr>
          <p:cNvSpPr/>
          <p:nvPr/>
        </p:nvSpPr>
        <p:spPr>
          <a:xfrm>
            <a:off x="3694176" y="1426464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Care Worker</a:t>
            </a:r>
            <a:endParaRPr lang="en-US" sz="1100" dirty="0"/>
          </a:p>
        </p:txBody>
      </p:sp>
      <p:sp>
        <p:nvSpPr>
          <p:cNvPr id="13" name="Shape 11">
            <a:hlinkClick r:id="rId10" tooltip="" action="ppaction://hlinksldjump"/>
          </p:cNvPr>
          <p:cNvSpPr/>
          <p:nvPr/>
        </p:nvSpPr>
        <p:spPr>
          <a:xfrm>
            <a:off x="5449824" y="804672"/>
            <a:ext cx="1618488" cy="1234440"/>
          </a:xfrm>
          <a:prstGeom prst="roundRect">
            <a:avLst>
              <a:gd name="adj" fmla="val 7407"/>
            </a:avLst>
          </a:prstGeom>
          <a:solidFill>
            <a:srgbClr val="2E7D32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14" name="Text 12">
            <a:hlinkClick r:id="rId11" tooltip="" action="ppaction://hlinksldjump"/>
          </p:cNvPr>
          <p:cNvSpPr/>
          <p:nvPr/>
        </p:nvSpPr>
        <p:spPr>
          <a:xfrm>
            <a:off x="5449824" y="850392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1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🔧</a:t>
            </a:r>
            <a:endParaRPr lang="en-US" sz="2600" dirty="0"/>
          </a:p>
        </p:txBody>
      </p:sp>
      <p:sp>
        <p:nvSpPr>
          <p:cNvPr id="15" name="Text 13">
            <a:hlinkClick r:id="rId12" tooltip="" action="ppaction://hlinksldjump"/>
          </p:cNvPr>
          <p:cNvSpPr/>
          <p:nvPr/>
        </p:nvSpPr>
        <p:spPr>
          <a:xfrm>
            <a:off x="5449824" y="1426464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Plumber</a:t>
            </a:r>
            <a:endParaRPr lang="en-US" sz="1100" dirty="0"/>
          </a:p>
        </p:txBody>
      </p:sp>
      <p:sp>
        <p:nvSpPr>
          <p:cNvPr id="16" name="Shape 14">
            <a:hlinkClick r:id="rId13" tooltip="" action="ppaction://hlinksldjump"/>
          </p:cNvPr>
          <p:cNvSpPr/>
          <p:nvPr/>
        </p:nvSpPr>
        <p:spPr>
          <a:xfrm>
            <a:off x="7205472" y="804672"/>
            <a:ext cx="1618488" cy="1234440"/>
          </a:xfrm>
          <a:prstGeom prst="roundRect">
            <a:avLst>
              <a:gd name="adj" fmla="val 7407"/>
            </a:avLst>
          </a:prstGeom>
          <a:solidFill>
            <a:srgbClr val="B71C1C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17" name="Text 15">
            <a:hlinkClick r:id="rId14" tooltip="" action="ppaction://hlinksldjump"/>
          </p:cNvPr>
          <p:cNvSpPr/>
          <p:nvPr/>
        </p:nvSpPr>
        <p:spPr>
          <a:xfrm>
            <a:off x="7205472" y="850392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1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👨‍🍳</a:t>
            </a:r>
            <a:endParaRPr lang="en-US" sz="2600" dirty="0"/>
          </a:p>
        </p:txBody>
      </p:sp>
      <p:sp>
        <p:nvSpPr>
          <p:cNvPr id="18" name="Text 16">
            <a:hlinkClick r:id="rId15" tooltip="" action="ppaction://hlinksldjump"/>
          </p:cNvPr>
          <p:cNvSpPr/>
          <p:nvPr/>
        </p:nvSpPr>
        <p:spPr>
          <a:xfrm>
            <a:off x="7205472" y="1426464"/>
            <a:ext cx="16184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Chef</a:t>
            </a:r>
            <a:endParaRPr lang="en-US" sz="1100" dirty="0"/>
          </a:p>
        </p:txBody>
      </p:sp>
      <p:sp>
        <p:nvSpPr>
          <p:cNvPr id="19" name="Shape 17">
            <a:hlinkClick r:id="rId16" tooltip="" action="ppaction://hlinksldjump"/>
          </p:cNvPr>
          <p:cNvSpPr/>
          <p:nvPr/>
        </p:nvSpPr>
        <p:spPr>
          <a:xfrm>
            <a:off x="182880" y="2112264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33691E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20" name="Text 18">
            <a:hlinkClick r:id="rId17" tooltip="" action="ppaction://hlinksldjump"/>
          </p:cNvPr>
          <p:cNvSpPr/>
          <p:nvPr/>
        </p:nvSpPr>
        <p:spPr>
          <a:xfrm>
            <a:off x="182880" y="2157984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17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🌽</a:t>
            </a:r>
            <a:endParaRPr lang="en-US" sz="2600" dirty="0"/>
          </a:p>
        </p:txBody>
      </p:sp>
      <p:sp>
        <p:nvSpPr>
          <p:cNvPr id="21" name="Text 19">
            <a:hlinkClick r:id="rId18" tooltip="" action="ppaction://hlinksldjump"/>
          </p:cNvPr>
          <p:cNvSpPr/>
          <p:nvPr/>
        </p:nvSpPr>
        <p:spPr>
          <a:xfrm>
            <a:off x="182880" y="273405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1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Farmer</a:t>
            </a:r>
            <a:endParaRPr lang="en-US" sz="1100" dirty="0"/>
          </a:p>
        </p:txBody>
      </p:sp>
      <p:sp>
        <p:nvSpPr>
          <p:cNvPr id="22" name="Shape 20">
            <a:hlinkClick r:id="rId19" tooltip="" action="ppaction://hlinksldjump"/>
          </p:cNvPr>
          <p:cNvSpPr/>
          <p:nvPr/>
        </p:nvSpPr>
        <p:spPr>
          <a:xfrm>
            <a:off x="2377440" y="2112264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F57F17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23" name="Text 21">
            <a:hlinkClick r:id="rId20" tooltip="" action="ppaction://hlinksldjump"/>
          </p:cNvPr>
          <p:cNvSpPr/>
          <p:nvPr/>
        </p:nvSpPr>
        <p:spPr>
          <a:xfrm>
            <a:off x="2377440" y="2157984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20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🚌</a:t>
            </a:r>
            <a:endParaRPr lang="en-US" sz="2600" dirty="0"/>
          </a:p>
        </p:txBody>
      </p:sp>
      <p:sp>
        <p:nvSpPr>
          <p:cNvPr id="24" name="Text 22">
            <a:hlinkClick r:id="rId21" tooltip="" action="ppaction://hlinksldjump"/>
          </p:cNvPr>
          <p:cNvSpPr/>
          <p:nvPr/>
        </p:nvSpPr>
        <p:spPr>
          <a:xfrm>
            <a:off x="2377440" y="273405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 Bus Driver</a:t>
            </a:r>
            <a:endParaRPr lang="en-US" sz="1100" dirty="0"/>
          </a:p>
        </p:txBody>
      </p:sp>
      <p:sp>
        <p:nvSpPr>
          <p:cNvPr id="25" name="Shape 23">
            <a:hlinkClick r:id="rId22" tooltip="" action="ppaction://hlinksldjump"/>
          </p:cNvPr>
          <p:cNvSpPr/>
          <p:nvPr/>
        </p:nvSpPr>
        <p:spPr>
          <a:xfrm>
            <a:off x="4572000" y="2112264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4E342E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>
            <a:hlinkClick r:id="rId23" tooltip="" action="ppaction://hlinksldjump"/>
          </p:cNvPr>
          <p:cNvSpPr/>
          <p:nvPr/>
        </p:nvSpPr>
        <p:spPr>
          <a:xfrm>
            <a:off x="4572000" y="2157984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2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📦</a:t>
            </a:r>
            <a:endParaRPr lang="en-US" sz="2600" dirty="0"/>
          </a:p>
        </p:txBody>
      </p:sp>
      <p:sp>
        <p:nvSpPr>
          <p:cNvPr id="27" name="Text 25">
            <a:hlinkClick r:id="rId24" tooltip="" action="ppaction://hlinksldjump"/>
          </p:cNvPr>
          <p:cNvSpPr/>
          <p:nvPr/>
        </p:nvSpPr>
        <p:spPr>
          <a:xfrm>
            <a:off x="4572000" y="273405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Delivery Driver</a:t>
            </a:r>
            <a:endParaRPr lang="en-US" sz="1100" dirty="0"/>
          </a:p>
        </p:txBody>
      </p:sp>
      <p:sp>
        <p:nvSpPr>
          <p:cNvPr id="28" name="Shape 26">
            <a:hlinkClick r:id="rId25" tooltip="" action="ppaction://hlinksldjump"/>
          </p:cNvPr>
          <p:cNvSpPr/>
          <p:nvPr/>
        </p:nvSpPr>
        <p:spPr>
          <a:xfrm>
            <a:off x="6766560" y="2112264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1A3A6B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29" name="Text 27">
            <a:hlinkClick r:id="rId26" tooltip="" action="ppaction://hlinksldjump"/>
          </p:cNvPr>
          <p:cNvSpPr/>
          <p:nvPr/>
        </p:nvSpPr>
        <p:spPr>
          <a:xfrm>
            <a:off x="6766560" y="2157984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2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👮</a:t>
            </a:r>
            <a:endParaRPr lang="en-US" sz="2600" dirty="0"/>
          </a:p>
        </p:txBody>
      </p:sp>
      <p:sp>
        <p:nvSpPr>
          <p:cNvPr id="30" name="Text 28">
            <a:hlinkClick r:id="rId27" tooltip="" action="ppaction://hlinksldjump"/>
          </p:cNvPr>
          <p:cNvSpPr/>
          <p:nvPr/>
        </p:nvSpPr>
        <p:spPr>
          <a:xfrm>
            <a:off x="6766560" y="273405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27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Police Officer</a:t>
            </a:r>
            <a:endParaRPr lang="en-US" sz="1100" dirty="0"/>
          </a:p>
        </p:txBody>
      </p:sp>
      <p:sp>
        <p:nvSpPr>
          <p:cNvPr id="31" name="Shape 29">
            <a:hlinkClick r:id="rId28" tooltip="" action="ppaction://hlinksldjump"/>
          </p:cNvPr>
          <p:cNvSpPr/>
          <p:nvPr/>
        </p:nvSpPr>
        <p:spPr>
          <a:xfrm>
            <a:off x="182880" y="3419856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2E7D32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32" name="Text 30">
            <a:hlinkClick r:id="rId29" tooltip="" action="ppaction://hlinksldjump"/>
          </p:cNvPr>
          <p:cNvSpPr/>
          <p:nvPr/>
        </p:nvSpPr>
        <p:spPr>
          <a:xfrm>
            <a:off x="182880" y="346557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2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♻️</a:t>
            </a:r>
            <a:endParaRPr lang="en-US" sz="2600" dirty="0"/>
          </a:p>
        </p:txBody>
      </p:sp>
      <p:sp>
        <p:nvSpPr>
          <p:cNvPr id="33" name="Text 31">
            <a:hlinkClick r:id="rId30" tooltip="" action="ppaction://hlinksldjump"/>
          </p:cNvPr>
          <p:cNvSpPr/>
          <p:nvPr/>
        </p:nvSpPr>
        <p:spPr>
          <a:xfrm>
            <a:off x="182880" y="4041648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0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Garbage Collector</a:t>
            </a:r>
            <a:endParaRPr lang="en-US" sz="1100" dirty="0"/>
          </a:p>
        </p:txBody>
      </p:sp>
      <p:sp>
        <p:nvSpPr>
          <p:cNvPr id="34" name="Shape 32">
            <a:hlinkClick r:id="rId31" tooltip="" action="ppaction://hlinksldjump"/>
          </p:cNvPr>
          <p:cNvSpPr/>
          <p:nvPr/>
        </p:nvSpPr>
        <p:spPr>
          <a:xfrm>
            <a:off x="2377440" y="3419856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7B1FA2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35" name="Text 33">
            <a:hlinkClick r:id="rId32" tooltip="" action="ppaction://hlinksldjump"/>
          </p:cNvPr>
          <p:cNvSpPr/>
          <p:nvPr/>
        </p:nvSpPr>
        <p:spPr>
          <a:xfrm>
            <a:off x="2377440" y="346557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3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📚</a:t>
            </a:r>
            <a:endParaRPr lang="en-US" sz="2600" dirty="0"/>
          </a:p>
        </p:txBody>
      </p:sp>
      <p:sp>
        <p:nvSpPr>
          <p:cNvPr id="36" name="Text 34">
            <a:hlinkClick r:id="rId33" tooltip="" action="ppaction://hlinksldjump"/>
          </p:cNvPr>
          <p:cNvSpPr/>
          <p:nvPr/>
        </p:nvSpPr>
        <p:spPr>
          <a:xfrm>
            <a:off x="2377440" y="4041648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Teacher</a:t>
            </a:r>
            <a:endParaRPr lang="en-US" sz="1100" dirty="0"/>
          </a:p>
        </p:txBody>
      </p:sp>
      <p:sp>
        <p:nvSpPr>
          <p:cNvPr id="37" name="Shape 35">
            <a:hlinkClick r:id="rId34" tooltip="" action="ppaction://hlinksldjump"/>
          </p:cNvPr>
          <p:cNvSpPr/>
          <p:nvPr/>
        </p:nvSpPr>
        <p:spPr>
          <a:xfrm>
            <a:off x="4572000" y="3419856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E65100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38" name="Text 36">
            <a:hlinkClick r:id="rId35" tooltip="" action="ppaction://hlinksldjump"/>
          </p:cNvPr>
          <p:cNvSpPr/>
          <p:nvPr/>
        </p:nvSpPr>
        <p:spPr>
          <a:xfrm>
            <a:off x="4572000" y="346557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3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🩺</a:t>
            </a:r>
            <a:endParaRPr lang="en-US" sz="2600" dirty="0"/>
          </a:p>
        </p:txBody>
      </p:sp>
      <p:sp>
        <p:nvSpPr>
          <p:cNvPr id="39" name="Text 37">
            <a:hlinkClick r:id="rId36" tooltip="" action="ppaction://hlinksldjump"/>
          </p:cNvPr>
          <p:cNvSpPr/>
          <p:nvPr/>
        </p:nvSpPr>
        <p:spPr>
          <a:xfrm>
            <a:off x="4572000" y="4041648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Doctor</a:t>
            </a:r>
            <a:endParaRPr lang="en-US" sz="1100" dirty="0"/>
          </a:p>
        </p:txBody>
      </p:sp>
      <p:sp>
        <p:nvSpPr>
          <p:cNvPr id="40" name="Shape 38">
            <a:hlinkClick r:id="rId37" tooltip="" action="ppaction://hlinksldjump"/>
          </p:cNvPr>
          <p:cNvSpPr/>
          <p:nvPr/>
        </p:nvSpPr>
        <p:spPr>
          <a:xfrm>
            <a:off x="6766560" y="3419856"/>
            <a:ext cx="2057400" cy="1234440"/>
          </a:xfrm>
          <a:prstGeom prst="roundRect">
            <a:avLst>
              <a:gd name="adj" fmla="val 7407"/>
            </a:avLst>
          </a:prstGeom>
          <a:solidFill>
            <a:srgbClr val="C62828"/>
          </a:solidFill>
          <a:ln w="25400">
            <a:solidFill>
              <a:srgbClr val="FFFF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5000"/>
              </a:srgbClr>
            </a:outerShdw>
          </a:effectLst>
        </p:spPr>
      </p:sp>
      <p:sp>
        <p:nvSpPr>
          <p:cNvPr id="41" name="Text 39">
            <a:hlinkClick r:id="rId38" tooltip="" action="ppaction://hlinksldjump"/>
          </p:cNvPr>
          <p:cNvSpPr/>
          <p:nvPr/>
        </p:nvSpPr>
        <p:spPr>
          <a:xfrm>
            <a:off x="6766560" y="3465576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u="sng" dirty="0">
                <a:solidFill>
                  <a:srgbClr val="000000"/>
                </a:solidFill>
                <a:hlinkClick r:id="rId3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🔥</a:t>
            </a:r>
            <a:endParaRPr lang="en-US" sz="2600" dirty="0"/>
          </a:p>
        </p:txBody>
      </p:sp>
      <p:sp>
        <p:nvSpPr>
          <p:cNvPr id="42" name="Text 40">
            <a:hlinkClick r:id="rId39" tooltip="" action="ppaction://hlinksldjump"/>
          </p:cNvPr>
          <p:cNvSpPr/>
          <p:nvPr/>
        </p:nvSpPr>
        <p:spPr>
          <a:xfrm>
            <a:off x="6766560" y="4041648"/>
            <a:ext cx="2057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3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Firefighter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Thank You, Community Helpers! You Make Our World Better! 🌍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3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🏗️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CONSTRUCTION WORKER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E65100">
              <a:alpha val="15000"/>
            </a:srgbClr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Construction workers build and repair roads, buildings, and other places we use.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blueprints and plans to build structures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Wear hard hats and safety vests for protection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homes, schools, bridges, and roads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with tools like hammers, cranes, and drills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E6510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would our community look like without construction workers?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🏗️ Construction Worker</a:t>
            </a:r>
            <a:endParaRPr lang="en-US" sz="1200" dirty="0"/>
          </a:p>
        </p:txBody>
      </p:sp>
      <p:sp>
        <p:nvSpPr>
          <p:cNvPr id="32" name="Text 30">
            <a:hlinkClick r:id="rId2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3F2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✉️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MAIL CARRIER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2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1565C0">
              <a:alpha val="15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Mail carriers deliver letters and packages to our homes and businesses.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mail 6 days a week to homes and businesses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 and organize mail before delivery routes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or drive to cover large delivery areas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important documents, packages, and letters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1565C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mail carriers help us stay connected with others?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✉️ Mail Carrier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E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🏥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HEALTH CARE WORKER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3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6A1B9A">
              <a:alpha val="15000"/>
            </a:srgbClr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 care workers keep us healthy and help us feel better when we are sick or hurt.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on patients and monitor their health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medicine and treatments to help people heal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in hospitals, clinics, and communities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people how to stay healthy and safe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6A1B9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health care workers help keep our community healthy?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🏥 Health Care Worker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🔧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PLUMBER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4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2E7D32">
              <a:alpha val="15000"/>
            </a:srgbClr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Plumbers install and repair pipes and fixtures to provide clean water and safe plumbing.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leaky pipes and install new plumbing systems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sure clean water flows into our homes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drains and sewers working properly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emergencies like burst pipes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D3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is clean water so important for our community?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🔧 Plumber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B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👨‍🍳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CHEF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5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B71C1C">
              <a:alpha val="15000"/>
            </a:srgbClr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Chefs prepare nutritious and delicious meals for us to enjoy in restaurants and cafeterias.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menus and prepare meals for many people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how to cook foods from many cultures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sure food is safe and healthy to eat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in restaurants, schools, and hospitals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B71C1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your favorite food that a chef might prepare?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👨‍🍳 Chef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🌽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FARMER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6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33691E">
              <a:alpha val="15000"/>
            </a:srgbClr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Farmers grow the fruits, vegetables, and grains that provide food for our tables.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and harvest crops throughout the seasons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for animals that give us milk, eggs, and meat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machines like tractors to help grow more food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fresh produce to stores and markets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33691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33691E"/>
          </a:solidFill>
          <a:ln w="12700">
            <a:solidFill>
              <a:srgbClr val="33691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does the food on your plate come from?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🌽 Farmer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D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28600" y="137160"/>
            <a:ext cx="777240" cy="777240"/>
          </a:xfrm>
          <a:prstGeom prst="ellipse">
            <a:avLst/>
          </a:prstGeom>
          <a:solidFill>
            <a:srgbClr val="FFFFFF">
              <a:alpha val="80000"/>
            </a:srgbClr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13716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🚌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91440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SCHOOL BUS DRIVER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8046720" y="137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7 / 13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143000"/>
            <a:ext cx="8595360" cy="640080"/>
          </a:xfrm>
          <a:prstGeom prst="rect">
            <a:avLst/>
          </a:prstGeom>
          <a:solidFill>
            <a:srgbClr val="F57F17">
              <a:alpha val="15000"/>
            </a:srgbClr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17043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121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School bus drivers safely transport students to and from school every day.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920240"/>
            <a:ext cx="5303520" cy="365760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⭐ Did You Know?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0040" y="2423160"/>
            <a:ext cx="274320" cy="27432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2377440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safe driving rules to protect all passengers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274320" cy="27432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8986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852928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the same route every school day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374136"/>
            <a:ext cx="274320" cy="27432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3741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5800" y="3328416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students board and exit the bus safely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0040" y="3849624"/>
            <a:ext cx="274320" cy="27432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38496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03904"/>
            <a:ext cx="4800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order on the bus so everyone stays safe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760720" y="1920240"/>
            <a:ext cx="3108960" cy="2606040"/>
          </a:xfrm>
          <a:prstGeom prst="rect">
            <a:avLst/>
          </a:prstGeom>
          <a:solidFill>
            <a:srgbClr val="FFFFFF"/>
          </a:solidFill>
          <a:ln w="25400">
            <a:solidFill>
              <a:srgbClr val="F57F17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920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💭 Think About It!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852160" y="237744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3333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school bus drivers help students get to school safely?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381304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897880" y="4133088"/>
            <a:ext cx="2834640" cy="0"/>
          </a:xfrm>
          <a:prstGeom prst="line">
            <a:avLst/>
          </a:prstGeom>
          <a:noFill/>
          <a:ln w="12700">
            <a:solidFill>
              <a:srgbClr val="BDBDB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0" name="Text 28">
            <a:hlinkClick r:id="rId1" tooltip="" action="ppaction://hlinksldjump"/>
          </p:cNvPr>
          <p:cNvSpPr/>
          <p:nvPr/>
        </p:nvSpPr>
        <p:spPr>
          <a:xfrm>
            <a:off x="182880" y="4663440"/>
            <a:ext cx="118872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1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🏠 Menu</a:t>
            </a:r>
            <a:endParaRPr lang="en-US" sz="1300" dirty="0"/>
          </a:p>
        </p:txBody>
      </p:sp>
      <p:sp>
        <p:nvSpPr>
          <p:cNvPr id="31" name="Text 29">
            <a:hlinkClick r:id="rId2" tooltip="" action="ppaction://hlinksldjump"/>
          </p:cNvPr>
          <p:cNvSpPr/>
          <p:nvPr/>
        </p:nvSpPr>
        <p:spPr>
          <a:xfrm>
            <a:off x="155448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◀ Previous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00400" y="4663440"/>
            <a:ext cx="2743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D8DC"/>
                </a:solidFill>
              </a:rPr>
              <a:t>🚌 School Bus Driver</a:t>
            </a:r>
            <a:endParaRPr lang="en-US" sz="1200" dirty="0"/>
          </a:p>
        </p:txBody>
      </p:sp>
      <p:sp>
        <p:nvSpPr>
          <p:cNvPr id="33" name="Text 31">
            <a:hlinkClick r:id="rId3" tooltip="" action="ppaction://hlinksldjump"/>
          </p:cNvPr>
          <p:cNvSpPr/>
          <p:nvPr/>
        </p:nvSpPr>
        <p:spPr>
          <a:xfrm>
            <a:off x="6400800" y="4663440"/>
            <a:ext cx="14630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FFFF"/>
                </a:solidFill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▶</a:t>
            </a:r>
            <a:endParaRPr lang="en-US" sz="1300" dirty="0"/>
          </a:p>
        </p:txBody>
      </p:sp>
      <p:sp>
        <p:nvSpPr>
          <p:cNvPr id="34" name="Text 32">
            <a:hlinkClick r:id="rId4" tooltip="" action="ppaction://hlinksldjump"/>
          </p:cNvPr>
          <p:cNvSpPr/>
          <p:nvPr/>
        </p:nvSpPr>
        <p:spPr>
          <a:xfrm>
            <a:off x="7955280" y="4663440"/>
            <a:ext cx="100584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u="sng" dirty="0">
                <a:solidFill>
                  <a:srgbClr val="FFD600"/>
                </a:solidFill>
                <a:hlinkClick r:id="rId4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🌟 Title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Helpers</dc:title>
  <dc:subject>PptxGenJS Presentation</dc:subject>
  <dc:creator>PptxGenJS</dc:creator>
  <cp:lastModifiedBy>PptxGenJS</cp:lastModifiedBy>
  <cp:revision>1</cp:revision>
  <dcterms:created xsi:type="dcterms:W3CDTF">2026-04-19T13:00:07Z</dcterms:created>
  <dcterms:modified xsi:type="dcterms:W3CDTF">2026-04-19T13:00:07Z</dcterms:modified>
</cp:coreProperties>
</file>